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E8CC0-B9EF-47A2-B50A-45C058F99A2E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F647D-7215-4072-B267-64725DDAD68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65050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Norme, principi, regole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488832" cy="4824536"/>
          </a:xfrm>
        </p:spPr>
        <p:txBody>
          <a:bodyPr/>
          <a:lstStyle/>
          <a:p>
            <a:endParaRPr lang="it-IT" dirty="0" smtClean="0"/>
          </a:p>
          <a:p>
            <a:pPr algn="l"/>
            <a:r>
              <a:rPr lang="it-IT" dirty="0" smtClean="0"/>
              <a:t>			</a:t>
            </a:r>
          </a:p>
          <a:p>
            <a:pPr algn="l"/>
            <a:r>
              <a:rPr lang="it-IT" dirty="0"/>
              <a:t>	</a:t>
            </a:r>
            <a:r>
              <a:rPr lang="it-IT" dirty="0" smtClean="0"/>
              <a:t>		regole (se </a:t>
            </a:r>
            <a:r>
              <a:rPr lang="it-IT" dirty="0" smtClean="0">
                <a:solidFill>
                  <a:srgbClr val="FF0000"/>
                </a:solidFill>
              </a:rPr>
              <a:t>A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allora B)</a:t>
            </a:r>
            <a:endParaRPr lang="it-IT" dirty="0" smtClean="0"/>
          </a:p>
          <a:p>
            <a:pPr algn="l"/>
            <a:endParaRPr lang="it-IT" dirty="0"/>
          </a:p>
          <a:p>
            <a:pPr algn="l"/>
            <a:endParaRPr lang="it-IT" dirty="0" smtClean="0"/>
          </a:p>
          <a:p>
            <a:pPr algn="l"/>
            <a:r>
              <a:rPr lang="it-IT" dirty="0"/>
              <a:t>	</a:t>
            </a:r>
            <a:r>
              <a:rPr lang="it-IT" dirty="0" smtClean="0"/>
              <a:t>		principi  (</a:t>
            </a:r>
            <a:r>
              <a:rPr lang="it-IT" dirty="0" smtClean="0">
                <a:solidFill>
                  <a:srgbClr val="FF0000"/>
                </a:solidFill>
              </a:rPr>
              <a:t>X 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è tutelato)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350100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Norme giuridiche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5" name="Parentesi graffa aperta 4"/>
          <p:cNvSpPr/>
          <p:nvPr/>
        </p:nvSpPr>
        <p:spPr>
          <a:xfrm>
            <a:off x="3203848" y="2924944"/>
            <a:ext cx="288032" cy="18722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Norme, principi, regole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Norme, principi, regole</dc:title>
  <dc:creator> </dc:creator>
  <cp:lastModifiedBy> </cp:lastModifiedBy>
  <cp:revision>1</cp:revision>
  <dcterms:created xsi:type="dcterms:W3CDTF">2012-10-09T09:13:45Z</dcterms:created>
  <dcterms:modified xsi:type="dcterms:W3CDTF">2012-10-09T09:19:02Z</dcterms:modified>
</cp:coreProperties>
</file>